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75" r:id="rId2"/>
    <p:sldId id="306" r:id="rId3"/>
    <p:sldId id="309" r:id="rId4"/>
    <p:sldId id="307" r:id="rId5"/>
    <p:sldId id="305" r:id="rId6"/>
    <p:sldId id="308" r:id="rId7"/>
    <p:sldId id="310" r:id="rId8"/>
    <p:sldId id="258" r:id="rId9"/>
  </p:sldIdLst>
  <p:sldSz cx="12192000" cy="6858000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81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Windows User" initials="WU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3835"/>
    <a:srgbClr val="E6E4DC"/>
    <a:srgbClr val="D6D2C4"/>
    <a:srgbClr val="A619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C319F5-92BE-4D99-8D9D-DDC487F7B348}" v="11" dt="2019-10-23T23:54:43.56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10" autoAdjust="0"/>
    <p:restoredTop sz="91803" autoAdjust="0"/>
  </p:normalViewPr>
  <p:slideViewPr>
    <p:cSldViewPr snapToGrid="0">
      <p:cViewPr varScale="1">
        <p:scale>
          <a:sx n="64" d="100"/>
          <a:sy n="64" d="100"/>
        </p:scale>
        <p:origin x="96" y="588"/>
      </p:cViewPr>
      <p:guideLst>
        <p:guide orient="horz" pos="981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39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 Miller" userId="61bd2389-68e6-440d-ae24-a726d47712f7" providerId="ADAL" clId="{F9C319F5-92BE-4D99-8D9D-DDC487F7B348}"/>
    <pc:docChg chg="undo custSel addSld delSld modSld sldOrd">
      <pc:chgData name="Richard Miller" userId="61bd2389-68e6-440d-ae24-a726d47712f7" providerId="ADAL" clId="{F9C319F5-92BE-4D99-8D9D-DDC487F7B348}" dt="2019-10-24T01:18:29.252" v="1259" actId="20577"/>
      <pc:docMkLst>
        <pc:docMk/>
      </pc:docMkLst>
      <pc:sldChg chg="modSp">
        <pc:chgData name="Richard Miller" userId="61bd2389-68e6-440d-ae24-a726d47712f7" providerId="ADAL" clId="{F9C319F5-92BE-4D99-8D9D-DDC487F7B348}" dt="2019-10-23T23:43:01.996" v="71" actId="255"/>
        <pc:sldMkLst>
          <pc:docMk/>
          <pc:sldMk cId="3623073751" sldId="258"/>
        </pc:sldMkLst>
        <pc:spChg chg="mod">
          <ac:chgData name="Richard Miller" userId="61bd2389-68e6-440d-ae24-a726d47712f7" providerId="ADAL" clId="{F9C319F5-92BE-4D99-8D9D-DDC487F7B348}" dt="2019-10-23T23:43:01.996" v="71" actId="255"/>
          <ac:spMkLst>
            <pc:docMk/>
            <pc:sldMk cId="3623073751" sldId="258"/>
            <ac:spMk id="3" creationId="{00000000-0000-0000-0000-000000000000}"/>
          </ac:spMkLst>
        </pc:spChg>
      </pc:sldChg>
      <pc:sldChg chg="del">
        <pc:chgData name="Richard Miller" userId="61bd2389-68e6-440d-ae24-a726d47712f7" providerId="ADAL" clId="{F9C319F5-92BE-4D99-8D9D-DDC487F7B348}" dt="2019-10-24T00:16:27.027" v="462" actId="2696"/>
        <pc:sldMkLst>
          <pc:docMk/>
          <pc:sldMk cId="110107666" sldId="260"/>
        </pc:sldMkLst>
      </pc:sldChg>
      <pc:sldChg chg="modSp">
        <pc:chgData name="Richard Miller" userId="61bd2389-68e6-440d-ae24-a726d47712f7" providerId="ADAL" clId="{F9C319F5-92BE-4D99-8D9D-DDC487F7B348}" dt="2019-10-23T23:36:17.315" v="8" actId="20577"/>
        <pc:sldMkLst>
          <pc:docMk/>
          <pc:sldMk cId="850164910" sldId="275"/>
        </pc:sldMkLst>
        <pc:spChg chg="mod">
          <ac:chgData name="Richard Miller" userId="61bd2389-68e6-440d-ae24-a726d47712f7" providerId="ADAL" clId="{F9C319F5-92BE-4D99-8D9D-DDC487F7B348}" dt="2019-10-23T23:36:17.315" v="8" actId="20577"/>
          <ac:spMkLst>
            <pc:docMk/>
            <pc:sldMk cId="850164910" sldId="275"/>
            <ac:spMk id="5" creationId="{00000000-0000-0000-0000-000000000000}"/>
          </ac:spMkLst>
        </pc:spChg>
      </pc:sldChg>
      <pc:sldChg chg="modSp ord">
        <pc:chgData name="Richard Miller" userId="61bd2389-68e6-440d-ae24-a726d47712f7" providerId="ADAL" clId="{F9C319F5-92BE-4D99-8D9D-DDC487F7B348}" dt="2019-10-24T00:59:12.568" v="699"/>
        <pc:sldMkLst>
          <pc:docMk/>
          <pc:sldMk cId="3314948583" sldId="305"/>
        </pc:sldMkLst>
        <pc:spChg chg="mod">
          <ac:chgData name="Richard Miller" userId="61bd2389-68e6-440d-ae24-a726d47712f7" providerId="ADAL" clId="{F9C319F5-92BE-4D99-8D9D-DDC487F7B348}" dt="2019-10-24T00:50:31.283" v="647" actId="20577"/>
          <ac:spMkLst>
            <pc:docMk/>
            <pc:sldMk cId="3314948583" sldId="305"/>
            <ac:spMk id="2" creationId="{00000000-0000-0000-0000-000000000000}"/>
          </ac:spMkLst>
        </pc:spChg>
        <pc:spChg chg="mod">
          <ac:chgData name="Richard Miller" userId="61bd2389-68e6-440d-ae24-a726d47712f7" providerId="ADAL" clId="{F9C319F5-92BE-4D99-8D9D-DDC487F7B348}" dt="2019-10-24T00:59:12.568" v="699"/>
          <ac:spMkLst>
            <pc:docMk/>
            <pc:sldMk cId="3314948583" sldId="305"/>
            <ac:spMk id="3" creationId="{00000000-0000-0000-0000-000000000000}"/>
          </ac:spMkLst>
        </pc:spChg>
        <pc:spChg chg="mod">
          <ac:chgData name="Richard Miller" userId="61bd2389-68e6-440d-ae24-a726d47712f7" providerId="ADAL" clId="{F9C319F5-92BE-4D99-8D9D-DDC487F7B348}" dt="2019-10-23T23:45:49.712" v="120" actId="20577"/>
          <ac:spMkLst>
            <pc:docMk/>
            <pc:sldMk cId="3314948583" sldId="305"/>
            <ac:spMk id="6" creationId="{00000000-0000-0000-0000-000000000000}"/>
          </ac:spMkLst>
        </pc:spChg>
      </pc:sldChg>
      <pc:sldChg chg="addSp delSp modSp ord">
        <pc:chgData name="Richard Miller" userId="61bd2389-68e6-440d-ae24-a726d47712f7" providerId="ADAL" clId="{F9C319F5-92BE-4D99-8D9D-DDC487F7B348}" dt="2019-10-24T00:59:00.092" v="696"/>
        <pc:sldMkLst>
          <pc:docMk/>
          <pc:sldMk cId="2811850506" sldId="306"/>
        </pc:sldMkLst>
        <pc:spChg chg="mod">
          <ac:chgData name="Richard Miller" userId="61bd2389-68e6-440d-ae24-a726d47712f7" providerId="ADAL" clId="{F9C319F5-92BE-4D99-8D9D-DDC487F7B348}" dt="2019-10-24T00:17:24.320" v="571" actId="20577"/>
          <ac:spMkLst>
            <pc:docMk/>
            <pc:sldMk cId="2811850506" sldId="306"/>
            <ac:spMk id="2" creationId="{00000000-0000-0000-0000-000000000000}"/>
          </ac:spMkLst>
        </pc:spChg>
        <pc:spChg chg="mod">
          <ac:chgData name="Richard Miller" userId="61bd2389-68e6-440d-ae24-a726d47712f7" providerId="ADAL" clId="{F9C319F5-92BE-4D99-8D9D-DDC487F7B348}" dt="2019-10-24T00:59:00.092" v="696"/>
          <ac:spMkLst>
            <pc:docMk/>
            <pc:sldMk cId="2811850506" sldId="306"/>
            <ac:spMk id="3" creationId="{00000000-0000-0000-0000-000000000000}"/>
          </ac:spMkLst>
        </pc:spChg>
        <pc:spChg chg="mod">
          <ac:chgData name="Richard Miller" userId="61bd2389-68e6-440d-ae24-a726d47712f7" providerId="ADAL" clId="{F9C319F5-92BE-4D99-8D9D-DDC487F7B348}" dt="2019-10-24T00:48:46.682" v="634" actId="20577"/>
          <ac:spMkLst>
            <pc:docMk/>
            <pc:sldMk cId="2811850506" sldId="306"/>
            <ac:spMk id="6" creationId="{00000000-0000-0000-0000-000000000000}"/>
          </ac:spMkLst>
        </pc:spChg>
        <pc:picChg chg="add del mod ord">
          <ac:chgData name="Richard Miller" userId="61bd2389-68e6-440d-ae24-a726d47712f7" providerId="ADAL" clId="{F9C319F5-92BE-4D99-8D9D-DDC487F7B348}" dt="2019-10-24T00:19:07.778" v="573" actId="478"/>
          <ac:picMkLst>
            <pc:docMk/>
            <pc:sldMk cId="2811850506" sldId="306"/>
            <ac:picMk id="7" creationId="{E6EE90AE-0212-4220-B6E3-835C2AD9FC0D}"/>
          </ac:picMkLst>
        </pc:picChg>
        <pc:picChg chg="add mod">
          <ac:chgData name="Richard Miller" userId="61bd2389-68e6-440d-ae24-a726d47712f7" providerId="ADAL" clId="{F9C319F5-92BE-4D99-8D9D-DDC487F7B348}" dt="2019-10-24T00:48:02.877" v="583" actId="1076"/>
          <ac:picMkLst>
            <pc:docMk/>
            <pc:sldMk cId="2811850506" sldId="306"/>
            <ac:picMk id="8" creationId="{6FB83CEC-2C4A-4D7A-989E-03263DB928D3}"/>
          </ac:picMkLst>
        </pc:picChg>
        <pc:picChg chg="add mod">
          <ac:chgData name="Richard Miller" userId="61bd2389-68e6-440d-ae24-a726d47712f7" providerId="ADAL" clId="{F9C319F5-92BE-4D99-8D9D-DDC487F7B348}" dt="2019-10-24T00:47:55.646" v="582" actId="1076"/>
          <ac:picMkLst>
            <pc:docMk/>
            <pc:sldMk cId="2811850506" sldId="306"/>
            <ac:picMk id="9" creationId="{A4BC122C-7398-44A2-948E-314344DD4C2C}"/>
          </ac:picMkLst>
        </pc:picChg>
        <pc:picChg chg="del">
          <ac:chgData name="Richard Miller" userId="61bd2389-68e6-440d-ae24-a726d47712f7" providerId="ADAL" clId="{F9C319F5-92BE-4D99-8D9D-DDC487F7B348}" dt="2019-10-23T23:46:35.275" v="122" actId="478"/>
          <ac:picMkLst>
            <pc:docMk/>
            <pc:sldMk cId="2811850506" sldId="306"/>
            <ac:picMk id="4100" creationId="{9642EAD3-159B-4ECB-AC9A-01104A97FF6D}"/>
          </ac:picMkLst>
        </pc:picChg>
      </pc:sldChg>
      <pc:sldChg chg="addSp delSp modSp add">
        <pc:chgData name="Richard Miller" userId="61bd2389-68e6-440d-ae24-a726d47712f7" providerId="ADAL" clId="{F9C319F5-92BE-4D99-8D9D-DDC487F7B348}" dt="2019-10-24T00:59:09.346" v="698"/>
        <pc:sldMkLst>
          <pc:docMk/>
          <pc:sldMk cId="301179546" sldId="307"/>
        </pc:sldMkLst>
        <pc:spChg chg="mod">
          <ac:chgData name="Richard Miller" userId="61bd2389-68e6-440d-ae24-a726d47712f7" providerId="ADAL" clId="{F9C319F5-92BE-4D99-8D9D-DDC487F7B348}" dt="2019-10-23T23:51:52.014" v="403" actId="20577"/>
          <ac:spMkLst>
            <pc:docMk/>
            <pc:sldMk cId="301179546" sldId="307"/>
            <ac:spMk id="2" creationId="{00000000-0000-0000-0000-000000000000}"/>
          </ac:spMkLst>
        </pc:spChg>
        <pc:spChg chg="mod">
          <ac:chgData name="Richard Miller" userId="61bd2389-68e6-440d-ae24-a726d47712f7" providerId="ADAL" clId="{F9C319F5-92BE-4D99-8D9D-DDC487F7B348}" dt="2019-10-24T00:59:09.346" v="698"/>
          <ac:spMkLst>
            <pc:docMk/>
            <pc:sldMk cId="301179546" sldId="307"/>
            <ac:spMk id="3" creationId="{00000000-0000-0000-0000-000000000000}"/>
          </ac:spMkLst>
        </pc:spChg>
        <pc:spChg chg="mod">
          <ac:chgData name="Richard Miller" userId="61bd2389-68e6-440d-ae24-a726d47712f7" providerId="ADAL" clId="{F9C319F5-92BE-4D99-8D9D-DDC487F7B348}" dt="2019-10-23T23:45:32.798" v="119" actId="20577"/>
          <ac:spMkLst>
            <pc:docMk/>
            <pc:sldMk cId="301179546" sldId="307"/>
            <ac:spMk id="6" creationId="{00000000-0000-0000-0000-000000000000}"/>
          </ac:spMkLst>
        </pc:spChg>
        <pc:picChg chg="add mod ord">
          <ac:chgData name="Richard Miller" userId="61bd2389-68e6-440d-ae24-a726d47712f7" providerId="ADAL" clId="{F9C319F5-92BE-4D99-8D9D-DDC487F7B348}" dt="2019-10-23T23:52:03.280" v="404" actId="1076"/>
          <ac:picMkLst>
            <pc:docMk/>
            <pc:sldMk cId="301179546" sldId="307"/>
            <ac:picMk id="7" creationId="{6B0EF40D-6F14-4B19-AB75-F061A944BD0E}"/>
          </ac:picMkLst>
        </pc:picChg>
        <pc:picChg chg="del">
          <ac:chgData name="Richard Miller" userId="61bd2389-68e6-440d-ae24-a726d47712f7" providerId="ADAL" clId="{F9C319F5-92BE-4D99-8D9D-DDC487F7B348}" dt="2019-10-23T23:44:48.784" v="81" actId="478"/>
          <ac:picMkLst>
            <pc:docMk/>
            <pc:sldMk cId="301179546" sldId="307"/>
            <ac:picMk id="4100" creationId="{9642EAD3-159B-4ECB-AC9A-01104A97FF6D}"/>
          </ac:picMkLst>
        </pc:picChg>
      </pc:sldChg>
      <pc:sldChg chg="del">
        <pc:chgData name="Richard Miller" userId="61bd2389-68e6-440d-ae24-a726d47712f7" providerId="ADAL" clId="{F9C319F5-92BE-4D99-8D9D-DDC487F7B348}" dt="2019-10-23T23:44:08.482" v="77" actId="2696"/>
        <pc:sldMkLst>
          <pc:docMk/>
          <pc:sldMk cId="1053268295" sldId="307"/>
        </pc:sldMkLst>
      </pc:sldChg>
      <pc:sldChg chg="del">
        <pc:chgData name="Richard Miller" userId="61bd2389-68e6-440d-ae24-a726d47712f7" providerId="ADAL" clId="{F9C319F5-92BE-4D99-8D9D-DDC487F7B348}" dt="2019-10-23T23:44:12.142" v="78" actId="2696"/>
        <pc:sldMkLst>
          <pc:docMk/>
          <pc:sldMk cId="1753274537" sldId="308"/>
        </pc:sldMkLst>
      </pc:sldChg>
      <pc:sldChg chg="addSp delSp modSp add ord">
        <pc:chgData name="Richard Miller" userId="61bd2389-68e6-440d-ae24-a726d47712f7" providerId="ADAL" clId="{F9C319F5-92BE-4D99-8D9D-DDC487F7B348}" dt="2019-10-24T00:59:15.848" v="700"/>
        <pc:sldMkLst>
          <pc:docMk/>
          <pc:sldMk cId="3860794021" sldId="308"/>
        </pc:sldMkLst>
        <pc:spChg chg="mod">
          <ac:chgData name="Richard Miller" userId="61bd2389-68e6-440d-ae24-a726d47712f7" providerId="ADAL" clId="{F9C319F5-92BE-4D99-8D9D-DDC487F7B348}" dt="2019-10-24T00:56:01.733" v="666" actId="20577"/>
          <ac:spMkLst>
            <pc:docMk/>
            <pc:sldMk cId="3860794021" sldId="308"/>
            <ac:spMk id="2" creationId="{00000000-0000-0000-0000-000000000000}"/>
          </ac:spMkLst>
        </pc:spChg>
        <pc:spChg chg="mod">
          <ac:chgData name="Richard Miller" userId="61bd2389-68e6-440d-ae24-a726d47712f7" providerId="ADAL" clId="{F9C319F5-92BE-4D99-8D9D-DDC487F7B348}" dt="2019-10-24T00:59:15.848" v="700"/>
          <ac:spMkLst>
            <pc:docMk/>
            <pc:sldMk cId="3860794021" sldId="308"/>
            <ac:spMk id="3" creationId="{00000000-0000-0000-0000-000000000000}"/>
          </ac:spMkLst>
        </pc:spChg>
        <pc:spChg chg="mod">
          <ac:chgData name="Richard Miller" userId="61bd2389-68e6-440d-ae24-a726d47712f7" providerId="ADAL" clId="{F9C319F5-92BE-4D99-8D9D-DDC487F7B348}" dt="2019-10-23T23:54:55.984" v="418" actId="20577"/>
          <ac:spMkLst>
            <pc:docMk/>
            <pc:sldMk cId="3860794021" sldId="308"/>
            <ac:spMk id="6" creationId="{00000000-0000-0000-0000-000000000000}"/>
          </ac:spMkLst>
        </pc:spChg>
        <pc:picChg chg="del">
          <ac:chgData name="Richard Miller" userId="61bd2389-68e6-440d-ae24-a726d47712f7" providerId="ADAL" clId="{F9C319F5-92BE-4D99-8D9D-DDC487F7B348}" dt="2019-10-23T23:54:04.048" v="409" actId="478"/>
          <ac:picMkLst>
            <pc:docMk/>
            <pc:sldMk cId="3860794021" sldId="308"/>
            <ac:picMk id="7" creationId="{6B0EF40D-6F14-4B19-AB75-F061A944BD0E}"/>
          </ac:picMkLst>
        </pc:picChg>
        <pc:picChg chg="add mod">
          <ac:chgData name="Richard Miller" userId="61bd2389-68e6-440d-ae24-a726d47712f7" providerId="ADAL" clId="{F9C319F5-92BE-4D99-8D9D-DDC487F7B348}" dt="2019-10-24T00:50:54.586" v="650" actId="14100"/>
          <ac:picMkLst>
            <pc:docMk/>
            <pc:sldMk cId="3860794021" sldId="308"/>
            <ac:picMk id="8" creationId="{A4DF1A4E-69AA-4432-B158-61E934B4C880}"/>
          </ac:picMkLst>
        </pc:picChg>
      </pc:sldChg>
      <pc:sldChg chg="modSp add">
        <pc:chgData name="Richard Miller" userId="61bd2389-68e6-440d-ae24-a726d47712f7" providerId="ADAL" clId="{F9C319F5-92BE-4D99-8D9D-DDC487F7B348}" dt="2019-10-24T00:59:05.626" v="697"/>
        <pc:sldMkLst>
          <pc:docMk/>
          <pc:sldMk cId="689418776" sldId="309"/>
        </pc:sldMkLst>
        <pc:spChg chg="mod">
          <ac:chgData name="Richard Miller" userId="61bd2389-68e6-440d-ae24-a726d47712f7" providerId="ADAL" clId="{F9C319F5-92BE-4D99-8D9D-DDC487F7B348}" dt="2019-10-24T00:59:05.626" v="697"/>
          <ac:spMkLst>
            <pc:docMk/>
            <pc:sldMk cId="689418776" sldId="309"/>
            <ac:spMk id="3" creationId="{00000000-0000-0000-0000-000000000000}"/>
          </ac:spMkLst>
        </pc:spChg>
      </pc:sldChg>
      <pc:sldChg chg="delSp modSp add">
        <pc:chgData name="Richard Miller" userId="61bd2389-68e6-440d-ae24-a726d47712f7" providerId="ADAL" clId="{F9C319F5-92BE-4D99-8D9D-DDC487F7B348}" dt="2019-10-24T01:18:29.252" v="1259" actId="20577"/>
        <pc:sldMkLst>
          <pc:docMk/>
          <pc:sldMk cId="765040533" sldId="310"/>
        </pc:sldMkLst>
        <pc:spChg chg="mod">
          <ac:chgData name="Richard Miller" userId="61bd2389-68e6-440d-ae24-a726d47712f7" providerId="ADAL" clId="{F9C319F5-92BE-4D99-8D9D-DDC487F7B348}" dt="2019-10-24T01:18:29.252" v="1259" actId="20577"/>
          <ac:spMkLst>
            <pc:docMk/>
            <pc:sldMk cId="765040533" sldId="310"/>
            <ac:spMk id="2" creationId="{00000000-0000-0000-0000-000000000000}"/>
          </ac:spMkLst>
        </pc:spChg>
        <pc:spChg chg="mod">
          <ac:chgData name="Richard Miller" userId="61bd2389-68e6-440d-ae24-a726d47712f7" providerId="ADAL" clId="{F9C319F5-92BE-4D99-8D9D-DDC487F7B348}" dt="2019-10-24T00:58:53.691" v="695" actId="20577"/>
          <ac:spMkLst>
            <pc:docMk/>
            <pc:sldMk cId="765040533" sldId="310"/>
            <ac:spMk id="3" creationId="{00000000-0000-0000-0000-000000000000}"/>
          </ac:spMkLst>
        </pc:spChg>
        <pc:spChg chg="mod">
          <ac:chgData name="Richard Miller" userId="61bd2389-68e6-440d-ae24-a726d47712f7" providerId="ADAL" clId="{F9C319F5-92BE-4D99-8D9D-DDC487F7B348}" dt="2019-10-24T00:59:27.805" v="718" actId="20577"/>
          <ac:spMkLst>
            <pc:docMk/>
            <pc:sldMk cId="765040533" sldId="310"/>
            <ac:spMk id="6" creationId="{00000000-0000-0000-0000-000000000000}"/>
          </ac:spMkLst>
        </pc:spChg>
        <pc:picChg chg="del">
          <ac:chgData name="Richard Miller" userId="61bd2389-68e6-440d-ae24-a726d47712f7" providerId="ADAL" clId="{F9C319F5-92BE-4D99-8D9D-DDC487F7B348}" dt="2019-10-24T01:00:08.389" v="719" actId="478"/>
          <ac:picMkLst>
            <pc:docMk/>
            <pc:sldMk cId="765040533" sldId="310"/>
            <ac:picMk id="8" creationId="{A4DF1A4E-69AA-4432-B158-61E934B4C8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1138" y="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C6AA85-543A-49BD-AAEA-D8BCB9E3072D}" type="datetimeFigureOut">
              <a:rPr lang="en-AU" smtClean="0"/>
              <a:t>24/10/2019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1138" y="9721850"/>
            <a:ext cx="3076575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0358E6-743C-4555-8C1C-3E338A27C508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637845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AC062A73-2E64-49D6-ABD8-1FCFA8272204}" type="datetimeFigureOut">
              <a:rPr lang="en-AU" smtClean="0"/>
              <a:t>24/10/2019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5780AC98-8E30-490D-A639-38DF0F70C274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54587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41904" y="181429"/>
            <a:ext cx="11710747" cy="6504214"/>
          </a:xfrm>
          <a:prstGeom prst="rect">
            <a:avLst/>
          </a:prstGeom>
          <a:solidFill>
            <a:srgbClr val="E6E4D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720000" y="2754276"/>
            <a:ext cx="6175828" cy="275580"/>
          </a:xfrm>
          <a:prstGeom prst="rect">
            <a:avLst/>
          </a:prstGeom>
          <a:ln>
            <a:noFill/>
          </a:ln>
        </p:spPr>
        <p:txBody>
          <a:bodyPr anchor="t" anchorCtr="0"/>
          <a:lstStyle>
            <a:lvl1pPr marL="0" indent="0" algn="l">
              <a:buNone/>
              <a:defRPr sz="11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noProof="0" dirty="0"/>
              <a:t>DATE: 3 October 2014</a:t>
            </a:r>
          </a:p>
        </p:txBody>
      </p:sp>
      <p:sp>
        <p:nvSpPr>
          <p:cNvPr id="15" name="Title 14"/>
          <p:cNvSpPr>
            <a:spLocks noGrp="1"/>
          </p:cNvSpPr>
          <p:nvPr>
            <p:ph type="title" hasCustomPrompt="1"/>
          </p:nvPr>
        </p:nvSpPr>
        <p:spPr>
          <a:xfrm>
            <a:off x="720000" y="1484784"/>
            <a:ext cx="85440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2133600"/>
            <a:ext cx="8542867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117" y="181429"/>
            <a:ext cx="2037600" cy="76273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463"/>
          <a:stretch/>
        </p:blipFill>
        <p:spPr>
          <a:xfrm>
            <a:off x="241904" y="3067670"/>
            <a:ext cx="11710747" cy="3611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826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74638"/>
            <a:ext cx="8458276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0000" y="6381329"/>
            <a:ext cx="5376597" cy="365125"/>
          </a:xfrm>
        </p:spPr>
        <p:txBody>
          <a:bodyPr/>
          <a:lstStyle>
            <a:lvl1pPr algn="l">
              <a:defRPr sz="1050"/>
            </a:lvl1pPr>
          </a:lstStyle>
          <a:p>
            <a:r>
              <a:rPr lang="en-AU" dirty="0"/>
              <a:t>OFFICE | FACULTY | DEPARTMENT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29"/>
            <a:ext cx="2844800" cy="365125"/>
          </a:xfrm>
        </p:spPr>
        <p:txBody>
          <a:bodyPr/>
          <a:lstStyle/>
          <a:p>
            <a:fld id="{D9C42BCC-44E8-4F98-A8FE-EAF16D8C1E6E}" type="slidenum">
              <a:rPr lang="en-AU" smtClean="0"/>
              <a:t>‹#›</a:t>
            </a:fld>
            <a:endParaRPr lang="en-AU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908720"/>
            <a:ext cx="8542867" cy="443830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808700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74638"/>
            <a:ext cx="8458276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0000" y="6381329"/>
            <a:ext cx="5376597" cy="365125"/>
          </a:xfrm>
        </p:spPr>
        <p:txBody>
          <a:bodyPr/>
          <a:lstStyle>
            <a:lvl1pPr algn="l">
              <a:defRPr sz="1050"/>
            </a:lvl1pPr>
          </a:lstStyle>
          <a:p>
            <a:r>
              <a:rPr lang="en-AU"/>
              <a:t>OFFICE | FACULTY | DEPARTMENT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29"/>
            <a:ext cx="2844800" cy="365125"/>
          </a:xfrm>
        </p:spPr>
        <p:txBody>
          <a:bodyPr/>
          <a:lstStyle/>
          <a:p>
            <a:fld id="{D9C42BCC-44E8-4F98-A8FE-EAF16D8C1E6E}" type="slidenum">
              <a:rPr lang="en-AU" smtClean="0"/>
              <a:t>‹#›</a:t>
            </a:fld>
            <a:endParaRPr lang="en-AU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908720"/>
            <a:ext cx="8542867" cy="475151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720000" y="1620000"/>
            <a:ext cx="10752000" cy="45252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292518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623392" y="6309321"/>
            <a:ext cx="5472608" cy="365125"/>
          </a:xfrm>
        </p:spPr>
        <p:txBody>
          <a:bodyPr/>
          <a:lstStyle/>
          <a:p>
            <a:r>
              <a:rPr lang="en-AU"/>
              <a:t>OFFICE | FACULTY | DEPARTMENT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09321"/>
            <a:ext cx="2844800" cy="365125"/>
          </a:xfrm>
        </p:spPr>
        <p:txBody>
          <a:bodyPr/>
          <a:lstStyle/>
          <a:p>
            <a:fld id="{D9C42BCC-44E8-4F98-A8FE-EAF16D8C1E6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332965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0001277" y="5715016"/>
            <a:ext cx="571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8594844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0000" y="274638"/>
            <a:ext cx="8458276" cy="648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3D112-7C89-384D-B4FC-664FC949D66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 hasCustomPrompt="1"/>
          </p:nvPr>
        </p:nvSpPr>
        <p:spPr>
          <a:xfrm>
            <a:off x="720000" y="1620000"/>
            <a:ext cx="8507963" cy="4490720"/>
          </a:xfrm>
        </p:spPr>
        <p:txBody>
          <a:bodyPr>
            <a:noAutofit/>
          </a:bodyPr>
          <a:lstStyle>
            <a:lvl7pPr>
              <a:buNone/>
              <a:defRPr/>
            </a:lvl7pPr>
            <a:lvl8pPr>
              <a:buNone/>
              <a:defRPr/>
            </a:lvl8pPr>
          </a:lstStyle>
          <a:p>
            <a:r>
              <a:rPr lang="en-US" b="1" dirty="0">
                <a:solidFill>
                  <a:srgbClr val="6D0020"/>
                </a:solidFill>
              </a:rPr>
              <a:t>HEADER INFO</a:t>
            </a:r>
          </a:p>
          <a:p>
            <a:r>
              <a:rPr lang="en-US" dirty="0" err="1">
                <a:latin typeface="Georgia"/>
                <a:cs typeface="Georgia"/>
              </a:rPr>
              <a:t>Consectetur</a:t>
            </a:r>
            <a:r>
              <a:rPr lang="en-US" dirty="0">
                <a:latin typeface="Georgia"/>
                <a:cs typeface="Georgia"/>
              </a:rPr>
              <a:t>  met </a:t>
            </a:r>
            <a:r>
              <a:rPr lang="en-US" dirty="0" err="1">
                <a:latin typeface="Georgia"/>
                <a:cs typeface="Georgia"/>
              </a:rPr>
              <a:t>adipiscing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elit</a:t>
            </a:r>
            <a:r>
              <a:rPr lang="en-US" dirty="0">
                <a:latin typeface="Georgia"/>
                <a:cs typeface="Georgia"/>
              </a:rPr>
              <a:t>. </a:t>
            </a:r>
            <a:r>
              <a:rPr lang="en-US" dirty="0" err="1">
                <a:latin typeface="Georgia"/>
                <a:cs typeface="Georgia"/>
              </a:rPr>
              <a:t>Aenean</a:t>
            </a:r>
            <a:r>
              <a:rPr lang="en-US" dirty="0">
                <a:latin typeface="Georgia"/>
                <a:cs typeface="Georgia"/>
              </a:rPr>
              <a:t> ac </a:t>
            </a:r>
            <a:r>
              <a:rPr lang="en-US" dirty="0" err="1">
                <a:latin typeface="Georgia"/>
                <a:cs typeface="Georgia"/>
              </a:rPr>
              <a:t>elit</a:t>
            </a:r>
            <a:r>
              <a:rPr lang="en-US" dirty="0">
                <a:latin typeface="Georgia"/>
                <a:cs typeface="Georgia"/>
              </a:rPr>
              <a:t> a </a:t>
            </a:r>
            <a:r>
              <a:rPr lang="en-US" dirty="0" err="1">
                <a:latin typeface="Georgia"/>
                <a:cs typeface="Georgia"/>
              </a:rPr>
              <a:t>felis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pharetra</a:t>
            </a:r>
            <a:r>
              <a:rPr lang="en-US" dirty="0">
                <a:latin typeface="Georgia"/>
                <a:cs typeface="Georgia"/>
              </a:rPr>
              <a:t> </a:t>
            </a:r>
            <a:br>
              <a:rPr lang="en-US" dirty="0">
                <a:latin typeface="Georgia"/>
                <a:cs typeface="Georgia"/>
              </a:rPr>
            </a:br>
            <a:r>
              <a:rPr lang="en-US" dirty="0" err="1">
                <a:latin typeface="Georgia"/>
                <a:cs typeface="Georgia"/>
              </a:rPr>
              <a:t>vel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Fringilla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elit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Duis</a:t>
            </a:r>
            <a:r>
              <a:rPr lang="en-US" dirty="0">
                <a:latin typeface="Georgia"/>
                <a:cs typeface="Georgia"/>
              </a:rPr>
              <a:t> dui </a:t>
            </a:r>
            <a:r>
              <a:rPr lang="en-US" dirty="0" err="1">
                <a:latin typeface="Georgia"/>
                <a:cs typeface="Georgia"/>
              </a:rPr>
              <a:t>arcu</a:t>
            </a:r>
            <a:r>
              <a:rPr lang="en-US" dirty="0">
                <a:latin typeface="Georgia"/>
                <a:cs typeface="Georgia"/>
              </a:rPr>
              <a:t>, </a:t>
            </a:r>
            <a:r>
              <a:rPr lang="en-US" dirty="0" err="1">
                <a:latin typeface="Georgia"/>
                <a:cs typeface="Georgia"/>
              </a:rPr>
              <a:t>amet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scelerisque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nec</a:t>
            </a:r>
            <a:r>
              <a:rPr lang="en-US" dirty="0">
                <a:latin typeface="Georgia"/>
                <a:cs typeface="Georgia"/>
              </a:rPr>
              <a:t> dictum </a:t>
            </a:r>
            <a:br>
              <a:rPr lang="en-US" dirty="0">
                <a:latin typeface="Georgia"/>
                <a:cs typeface="Georgia"/>
              </a:rPr>
            </a:br>
            <a:r>
              <a:rPr lang="en-US" dirty="0">
                <a:latin typeface="Georgia"/>
                <a:cs typeface="Georgia"/>
              </a:rPr>
              <a:t>ac </a:t>
            </a:r>
            <a:r>
              <a:rPr lang="en-US" dirty="0" err="1">
                <a:latin typeface="Georgia"/>
                <a:cs typeface="Georgia"/>
              </a:rPr>
              <a:t>conse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eu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elit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Donec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tincid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unt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enim</a:t>
            </a:r>
            <a:r>
              <a:rPr lang="en-US" dirty="0">
                <a:latin typeface="Georgia"/>
                <a:cs typeface="Georgia"/>
              </a:rPr>
              <a:t> sit </a:t>
            </a:r>
            <a:r>
              <a:rPr lang="en-US" dirty="0" err="1">
                <a:latin typeface="Georgia"/>
                <a:cs typeface="Georgia"/>
              </a:rPr>
              <a:t>amet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consequat</a:t>
            </a:r>
            <a:r>
              <a:rPr lang="en-US" dirty="0">
                <a:latin typeface="Georgia"/>
                <a:cs typeface="Georgia"/>
              </a:rPr>
              <a:t>.</a:t>
            </a:r>
          </a:p>
          <a:p>
            <a:pPr>
              <a:buFont typeface="Arial"/>
              <a:buChar char="•"/>
            </a:pPr>
            <a:endParaRPr lang="en-US" dirty="0">
              <a:latin typeface="Georgia"/>
              <a:cs typeface="Georgia"/>
            </a:endParaRPr>
          </a:p>
          <a:p>
            <a:pPr>
              <a:buFont typeface="Arial"/>
              <a:buChar char="•"/>
            </a:pPr>
            <a:r>
              <a:rPr lang="en-US" dirty="0" err="1">
                <a:latin typeface="Georgia"/>
                <a:cs typeface="Georgia"/>
              </a:rPr>
              <a:t>Lorum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ipsum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dolore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melior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nonne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tutte</a:t>
            </a:r>
            <a:r>
              <a:rPr lang="en-US" dirty="0">
                <a:latin typeface="Georgia"/>
                <a:cs typeface="Georgia"/>
              </a:rPr>
              <a:t> san </a:t>
            </a:r>
            <a:r>
              <a:rPr lang="en-US" dirty="0" err="1">
                <a:latin typeface="Georgia"/>
                <a:cs typeface="Georgia"/>
              </a:rPr>
              <a:t>toro</a:t>
            </a:r>
            <a:r>
              <a:rPr lang="en-US" dirty="0">
                <a:latin typeface="Georgia"/>
                <a:cs typeface="Georgia"/>
              </a:rPr>
              <a:t> velum</a:t>
            </a:r>
          </a:p>
          <a:p>
            <a:pPr marL="342900" lvl="7" indent="0"/>
            <a:r>
              <a:rPr lang="en-US" dirty="0" err="1">
                <a:latin typeface="Georgia"/>
                <a:cs typeface="Georgia"/>
              </a:rPr>
              <a:t>Lorum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ipsum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dolore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melior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nonne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tutte</a:t>
            </a:r>
            <a:r>
              <a:rPr lang="en-US" dirty="0">
                <a:latin typeface="Georgia"/>
                <a:cs typeface="Georgia"/>
              </a:rPr>
              <a:t> san </a:t>
            </a:r>
            <a:r>
              <a:rPr lang="en-US" dirty="0" err="1">
                <a:latin typeface="Georgia"/>
                <a:cs typeface="Georgia"/>
              </a:rPr>
              <a:t>toro</a:t>
            </a:r>
            <a:endParaRPr lang="en-US" dirty="0">
              <a:latin typeface="Georgia"/>
              <a:cs typeface="Georgia"/>
            </a:endParaRPr>
          </a:p>
          <a:p>
            <a:pPr marL="342900" lvl="7" indent="0"/>
            <a:endParaRPr lang="en-US" dirty="0">
              <a:latin typeface="Georgia"/>
              <a:cs typeface="Georgia"/>
            </a:endParaRPr>
          </a:p>
          <a:p>
            <a:pPr>
              <a:buFont typeface="Arial"/>
              <a:buChar char="•"/>
            </a:pPr>
            <a:r>
              <a:rPr lang="en-US" dirty="0" err="1">
                <a:latin typeface="Georgia"/>
                <a:cs typeface="Georgia"/>
              </a:rPr>
              <a:t>Lorum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ipsum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dolore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melior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nonne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tutte</a:t>
            </a:r>
            <a:r>
              <a:rPr lang="en-US" dirty="0">
                <a:latin typeface="Georgia"/>
                <a:cs typeface="Georgia"/>
              </a:rPr>
              <a:t> san </a:t>
            </a:r>
            <a:r>
              <a:rPr lang="en-US" dirty="0" err="1">
                <a:latin typeface="Georgia"/>
                <a:cs typeface="Georgia"/>
              </a:rPr>
              <a:t>toro</a:t>
            </a:r>
            <a:r>
              <a:rPr lang="en-US" dirty="0">
                <a:latin typeface="Georgia"/>
                <a:cs typeface="Georgia"/>
              </a:rPr>
              <a:t> velum</a:t>
            </a:r>
          </a:p>
          <a:p>
            <a:pPr marL="342900" lvl="6" indent="0"/>
            <a:r>
              <a:rPr lang="en-US" dirty="0" err="1">
                <a:latin typeface="Georgia"/>
                <a:cs typeface="Georgia"/>
              </a:rPr>
              <a:t>Lorum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ipsum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dolore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melior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nonne</a:t>
            </a:r>
            <a:r>
              <a:rPr lang="en-US" dirty="0">
                <a:latin typeface="Georgia"/>
                <a:cs typeface="Georgia"/>
              </a:rPr>
              <a:t> </a:t>
            </a:r>
            <a:r>
              <a:rPr lang="en-US" dirty="0" err="1">
                <a:latin typeface="Georgia"/>
                <a:cs typeface="Georgia"/>
              </a:rPr>
              <a:t>tutte</a:t>
            </a:r>
            <a:r>
              <a:rPr lang="en-US" dirty="0">
                <a:latin typeface="Georgia"/>
                <a:cs typeface="Georgia"/>
              </a:rPr>
              <a:t> san </a:t>
            </a:r>
            <a:r>
              <a:rPr lang="en-US" dirty="0" err="1">
                <a:latin typeface="Georgia"/>
                <a:cs typeface="Georgia"/>
              </a:rPr>
              <a:t>toro</a:t>
            </a:r>
            <a:endParaRPr lang="en-US" dirty="0">
              <a:latin typeface="Georgia"/>
              <a:cs typeface="Georgia"/>
            </a:endParaRPr>
          </a:p>
          <a:p>
            <a:endParaRPr lang="en-US" dirty="0">
              <a:latin typeface="Georgia"/>
              <a:cs typeface="Georgia"/>
            </a:endParaRPr>
          </a:p>
          <a:p>
            <a:endParaRPr lang="en-US" dirty="0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908720"/>
            <a:ext cx="8458276" cy="434305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8708460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41904" y="181429"/>
            <a:ext cx="11710747" cy="6504214"/>
          </a:xfrm>
          <a:prstGeom prst="rect">
            <a:avLst/>
          </a:prstGeom>
          <a:solidFill>
            <a:srgbClr val="E6E4D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720000" y="2754276"/>
            <a:ext cx="6175828" cy="275580"/>
          </a:xfrm>
          <a:prstGeom prst="rect">
            <a:avLst/>
          </a:prstGeom>
          <a:ln>
            <a:noFill/>
          </a:ln>
        </p:spPr>
        <p:txBody>
          <a:bodyPr anchor="t" anchorCtr="0"/>
          <a:lstStyle>
            <a:lvl1pPr marL="0" indent="0" algn="l">
              <a:buNone/>
              <a:defRPr sz="11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noProof="0" dirty="0"/>
              <a:t>DATE: 3 October 2014</a:t>
            </a:r>
          </a:p>
        </p:txBody>
      </p:sp>
      <p:sp>
        <p:nvSpPr>
          <p:cNvPr id="15" name="Title 14"/>
          <p:cNvSpPr>
            <a:spLocks noGrp="1"/>
          </p:cNvSpPr>
          <p:nvPr>
            <p:ph type="title" hasCustomPrompt="1"/>
          </p:nvPr>
        </p:nvSpPr>
        <p:spPr>
          <a:xfrm>
            <a:off x="720000" y="1484784"/>
            <a:ext cx="8544000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2133600"/>
            <a:ext cx="8542867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117" y="181429"/>
            <a:ext cx="2037600" cy="762730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241904" y="3062172"/>
            <a:ext cx="4722971" cy="363301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9" name="Picture Placeholder 9" descr="Section_Image.jpg"/>
          <p:cNvPicPr>
            <a:picLocks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03" t="15468" r="100" b="1049"/>
          <a:stretch/>
        </p:blipFill>
        <p:spPr>
          <a:xfrm>
            <a:off x="4964875" y="3062172"/>
            <a:ext cx="6987287" cy="36324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959" y="3448840"/>
            <a:ext cx="1943987" cy="3239978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8046796" y="5910035"/>
            <a:ext cx="3591442" cy="655675"/>
          </a:xfrm>
          <a:prstGeom prst="rect">
            <a:avLst/>
          </a:prstGeom>
          <a:solidFill>
            <a:schemeClr val="accent1"/>
          </a:solidFill>
        </p:spPr>
        <p:txBody>
          <a:bodyPr wrap="square" rtlCol="0" anchor="ctr" anchorCtr="0">
            <a:normAutofit fontScale="77500" lnSpcReduction="20000"/>
          </a:bodyPr>
          <a:lstStyle/>
          <a:p>
            <a:r>
              <a:rPr lang="en-AU" sz="1200" dirty="0">
                <a:solidFill>
                  <a:schemeClr val="bg1"/>
                </a:solidFill>
                <a:latin typeface="Arial"/>
                <a:cs typeface="Arial"/>
              </a:rPr>
              <a:t>Note to user: Replace this image with your own.</a:t>
            </a:r>
          </a:p>
          <a:p>
            <a:pPr marL="266700" indent="-266700">
              <a:buFont typeface="Wingdings" panose="05000000000000000000" pitchFamily="2" charset="2"/>
              <a:buChar char="§"/>
            </a:pPr>
            <a:r>
              <a:rPr lang="en-AU" sz="1200" dirty="0">
                <a:solidFill>
                  <a:schemeClr val="bg1"/>
                </a:solidFill>
                <a:latin typeface="Arial"/>
                <a:cs typeface="Arial"/>
              </a:rPr>
              <a:t>Right click on this Placeholder box</a:t>
            </a:r>
          </a:p>
          <a:p>
            <a:pPr marL="266700" lvl="2" indent="-266700">
              <a:buFont typeface="Wingdings" panose="05000000000000000000" pitchFamily="2" charset="2"/>
              <a:buChar char="§"/>
            </a:pPr>
            <a:r>
              <a:rPr lang="en-AU" sz="1200" dirty="0">
                <a:solidFill>
                  <a:schemeClr val="bg1"/>
                </a:solidFill>
                <a:latin typeface="Arial"/>
                <a:cs typeface="Arial"/>
              </a:rPr>
              <a:t>Replace image</a:t>
            </a:r>
          </a:p>
          <a:p>
            <a:pPr marL="266700" lvl="2" indent="-266700">
              <a:buFont typeface="Wingdings" panose="05000000000000000000" pitchFamily="2" charset="2"/>
              <a:buChar char="§"/>
            </a:pPr>
            <a:r>
              <a:rPr lang="en-AU" sz="1200" dirty="0">
                <a:solidFill>
                  <a:schemeClr val="bg1"/>
                </a:solidFill>
                <a:latin typeface="Arial"/>
                <a:cs typeface="Arial"/>
              </a:rPr>
              <a:t>Select image and click ‘Resize image to fit in placeholder’)</a:t>
            </a:r>
          </a:p>
        </p:txBody>
      </p:sp>
    </p:spTree>
    <p:extLst>
      <p:ext uri="{BB962C8B-B14F-4D97-AF65-F5344CB8AC3E}">
        <p14:creationId xmlns:p14="http://schemas.microsoft.com/office/powerpoint/2010/main" val="119201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1428" y="181429"/>
            <a:ext cx="11703337" cy="6504214"/>
          </a:xfrm>
          <a:prstGeom prst="rect">
            <a:avLst/>
          </a:prstGeom>
          <a:solidFill>
            <a:srgbClr val="E6E4D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117" y="181429"/>
            <a:ext cx="2037600" cy="762730"/>
          </a:xfrm>
          <a:prstGeom prst="rect">
            <a:avLst/>
          </a:prstGeom>
        </p:spPr>
      </p:pic>
      <p:pic>
        <p:nvPicPr>
          <p:cNvPr id="1030" name="Picture 6" descr="Image result for high performance computing">
            <a:extLst>
              <a:ext uri="{FF2B5EF4-FFF2-40B4-BE49-F238E27FC236}">
                <a16:creationId xmlns:a16="http://schemas.microsoft.com/office/drawing/2014/main" id="{5D1630A3-4E47-4088-8F39-9E842782C78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4000"/>
                    </a14:imgEffect>
                    <a14:imgEffect>
                      <a14:brightnessContrast bright="-54000" contrast="-5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286" b="-397"/>
          <a:stretch/>
        </p:blipFill>
        <p:spPr bwMode="auto">
          <a:xfrm>
            <a:off x="247914" y="1345473"/>
            <a:ext cx="11687803" cy="533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863019"/>
            <a:ext cx="8045752" cy="60831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High Performance Computing</a:t>
            </a:r>
            <a:endParaRPr lang="en-AU" dirty="0"/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3485114"/>
            <a:ext cx="6407150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FACULTY of science and engineering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3457" y="3502203"/>
            <a:ext cx="3174822" cy="317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1341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51428" y="181429"/>
            <a:ext cx="11703337" cy="6504214"/>
          </a:xfrm>
          <a:prstGeom prst="rect">
            <a:avLst/>
          </a:prstGeom>
          <a:solidFill>
            <a:srgbClr val="E6E4D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117" y="181429"/>
            <a:ext cx="2037600" cy="762730"/>
          </a:xfrm>
          <a:prstGeom prst="rect">
            <a:avLst/>
          </a:prstGeom>
        </p:spPr>
      </p:pic>
      <p:pic>
        <p:nvPicPr>
          <p:cNvPr id="1030" name="Picture 6" descr="Image result for high performance computing">
            <a:extLst>
              <a:ext uri="{FF2B5EF4-FFF2-40B4-BE49-F238E27FC236}">
                <a16:creationId xmlns:a16="http://schemas.microsoft.com/office/drawing/2014/main" id="{5D1630A3-4E47-4088-8F39-9E842782C788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94000"/>
                    </a14:imgEffect>
                    <a14:imgEffect>
                      <a14:brightnessContrast bright="-54000" contrast="-5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7286" b="-397"/>
          <a:stretch/>
        </p:blipFill>
        <p:spPr bwMode="auto">
          <a:xfrm>
            <a:off x="247914" y="1345473"/>
            <a:ext cx="11687803" cy="53315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863019"/>
            <a:ext cx="8045752" cy="60831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High Performance Computing</a:t>
            </a:r>
            <a:endParaRPr lang="en-AU" dirty="0"/>
          </a:p>
        </p:txBody>
      </p:sp>
      <p:sp>
        <p:nvSpPr>
          <p:cNvPr id="13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3485114"/>
            <a:ext cx="6407150" cy="503238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FACULTY of science and engineering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3457" y="3502203"/>
            <a:ext cx="3174822" cy="3174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295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 userDrawn="1"/>
        </p:nvSpPr>
        <p:spPr>
          <a:xfrm>
            <a:off x="241904" y="181429"/>
            <a:ext cx="11710800" cy="6504214"/>
          </a:xfrm>
          <a:prstGeom prst="rect">
            <a:avLst/>
          </a:prstGeom>
          <a:solidFill>
            <a:srgbClr val="E6E4DC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 noProof="0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5608410" y="6183276"/>
            <a:ext cx="5772668" cy="275580"/>
          </a:xfrm>
          <a:prstGeom prst="rect">
            <a:avLst/>
          </a:prstGeom>
          <a:ln>
            <a:noFill/>
          </a:ln>
        </p:spPr>
        <p:txBody>
          <a:bodyPr anchor="t" anchorCtr="0"/>
          <a:lstStyle>
            <a:lvl1pPr marL="0" indent="0" algn="l">
              <a:buNone/>
              <a:defRPr sz="1100" b="0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noProof="0" dirty="0"/>
              <a:t>DATE: 3 October 2014</a:t>
            </a:r>
          </a:p>
        </p:txBody>
      </p:sp>
      <p:sp>
        <p:nvSpPr>
          <p:cNvPr id="21" name="Title 20"/>
          <p:cNvSpPr>
            <a:spLocks noGrp="1"/>
          </p:cNvSpPr>
          <p:nvPr>
            <p:ph type="title" hasCustomPrompt="1"/>
          </p:nvPr>
        </p:nvSpPr>
        <p:spPr>
          <a:xfrm>
            <a:off x="5639120" y="2708920"/>
            <a:ext cx="5665556" cy="648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add title</a:t>
            </a:r>
            <a:endParaRPr lang="en-AU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5" hasCustomPrompt="1"/>
          </p:nvPr>
        </p:nvSpPr>
        <p:spPr>
          <a:xfrm>
            <a:off x="5638360" y="3357564"/>
            <a:ext cx="5666316" cy="503237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6369" y="181429"/>
            <a:ext cx="2037600" cy="762730"/>
          </a:xfrm>
          <a:prstGeom prst="rect">
            <a:avLst/>
          </a:prstGeom>
        </p:spPr>
      </p:pic>
      <p:pic>
        <p:nvPicPr>
          <p:cNvPr id="9" name="Picture 8" descr="MAC21_190.5x254_PowerPoint_Images_Cov v3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5" y="0"/>
            <a:ext cx="43830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982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74638"/>
            <a:ext cx="8458276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20000" y="1620000"/>
            <a:ext cx="10800001" cy="4525963"/>
          </a:xfrm>
        </p:spPr>
        <p:txBody>
          <a:bodyPr/>
          <a:lstStyle>
            <a:lvl1pPr marL="0" indent="0">
              <a:buNone/>
              <a:defRPr baseline="0"/>
            </a:lvl1pPr>
          </a:lstStyle>
          <a:p>
            <a:pPr lvl="0"/>
            <a:r>
              <a:rPr lang="en-AU" dirty="0"/>
              <a:t>Content no bullets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0000" y="6381329"/>
            <a:ext cx="5304664" cy="365125"/>
          </a:xfrm>
        </p:spPr>
        <p:txBody>
          <a:bodyPr/>
          <a:lstStyle>
            <a:lvl1pPr algn="l">
              <a:defRPr sz="1050"/>
            </a:lvl1pPr>
          </a:lstStyle>
          <a:p>
            <a:r>
              <a:rPr lang="en-AU" dirty="0"/>
              <a:t>OFFICE | FACULTY | DEPARTMENT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29"/>
            <a:ext cx="2844800" cy="365125"/>
          </a:xfrm>
        </p:spPr>
        <p:txBody>
          <a:bodyPr/>
          <a:lstStyle>
            <a:lvl1pPr>
              <a:defRPr sz="1050"/>
            </a:lvl1pPr>
          </a:lstStyle>
          <a:p>
            <a:fld id="{D9C42BCC-44E8-4F98-A8FE-EAF16D8C1E6E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908720"/>
            <a:ext cx="8542867" cy="475914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017448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720000" y="1620000"/>
            <a:ext cx="10776675" cy="452437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74638"/>
            <a:ext cx="8458276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3392" y="6381329"/>
            <a:ext cx="5376597" cy="365125"/>
          </a:xfrm>
        </p:spPr>
        <p:txBody>
          <a:bodyPr/>
          <a:lstStyle>
            <a:lvl1pPr algn="l">
              <a:defRPr sz="1050"/>
            </a:lvl1pPr>
          </a:lstStyle>
          <a:p>
            <a:r>
              <a:rPr lang="en-AU"/>
              <a:t>OFFICE | FACULTY | DEPARTMENT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29"/>
            <a:ext cx="2759075" cy="365125"/>
          </a:xfrm>
        </p:spPr>
        <p:txBody>
          <a:bodyPr/>
          <a:lstStyle/>
          <a:p>
            <a:fld id="{D9C42BCC-44E8-4F98-A8FE-EAF16D8C1E6E}" type="slidenum">
              <a:rPr lang="en-AU" smtClean="0"/>
              <a:t>‹#›</a:t>
            </a:fld>
            <a:endParaRPr lang="en-AU" dirty="0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908720"/>
            <a:ext cx="8542867" cy="386680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498723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74638"/>
            <a:ext cx="8458276" cy="648000"/>
          </a:xfrm>
        </p:spPr>
        <p:txBody>
          <a:bodyPr lIns="0" tIns="0" rIns="0" bIns="0"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20000" y="1620000"/>
            <a:ext cx="5220000" cy="4525963"/>
          </a:xfrm>
        </p:spPr>
        <p:txBody>
          <a:bodyPr lIns="0" tIns="0" rIns="0" bIns="0" numCol="1" spcCol="144000"/>
          <a:lstStyle>
            <a:lvl1pPr marL="0" indent="0">
              <a:buNone/>
              <a:defRPr baseline="0"/>
            </a:lvl1pPr>
          </a:lstStyle>
          <a:p>
            <a:pPr lvl="0"/>
            <a:r>
              <a:rPr lang="en-AU" dirty="0"/>
              <a:t>Two Column content no bullets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0000" y="6381329"/>
            <a:ext cx="5376597" cy="365125"/>
          </a:xfrm>
        </p:spPr>
        <p:txBody>
          <a:bodyPr/>
          <a:lstStyle>
            <a:lvl1pPr algn="l">
              <a:defRPr sz="1050"/>
            </a:lvl1pPr>
          </a:lstStyle>
          <a:p>
            <a:r>
              <a:rPr lang="en-AU"/>
              <a:t>OFFICE | FACULTY | DEPARTMENT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29"/>
            <a:ext cx="2844800" cy="365125"/>
          </a:xfrm>
        </p:spPr>
        <p:txBody>
          <a:bodyPr/>
          <a:lstStyle/>
          <a:p>
            <a:fld id="{D9C42BCC-44E8-4F98-A8FE-EAF16D8C1E6E}" type="slidenum">
              <a:rPr lang="en-AU" smtClean="0"/>
              <a:t>‹#›</a:t>
            </a:fld>
            <a:endParaRPr lang="en-AU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908720"/>
            <a:ext cx="8542867" cy="425430"/>
          </a:xfrm>
        </p:spPr>
        <p:txBody>
          <a:bodyPr lIns="0" tIns="0" rIns="0" bIns="0"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6" hasCustomPrompt="1"/>
          </p:nvPr>
        </p:nvSpPr>
        <p:spPr>
          <a:xfrm>
            <a:off x="6248400" y="1620000"/>
            <a:ext cx="5220000" cy="4525963"/>
          </a:xfrm>
        </p:spPr>
        <p:txBody>
          <a:bodyPr lIns="0" tIns="0" rIns="0" bIns="0" numCol="1" spcCol="144000"/>
          <a:lstStyle>
            <a:lvl1pPr marL="0" indent="0">
              <a:buNone/>
              <a:defRPr baseline="0"/>
            </a:lvl1pPr>
          </a:lstStyle>
          <a:p>
            <a:pPr lvl="0"/>
            <a:r>
              <a:rPr lang="en-AU" dirty="0"/>
              <a:t>Two Column content no bullets</a:t>
            </a:r>
          </a:p>
        </p:txBody>
      </p:sp>
    </p:spTree>
    <p:extLst>
      <p:ext uri="{BB962C8B-B14F-4D97-AF65-F5344CB8AC3E}">
        <p14:creationId xmlns:p14="http://schemas.microsoft.com/office/powerpoint/2010/main" val="240454037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461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lum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0000" y="274638"/>
            <a:ext cx="8458276" cy="648000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20000" y="6381329"/>
            <a:ext cx="5376597" cy="365125"/>
          </a:xfrm>
        </p:spPr>
        <p:txBody>
          <a:bodyPr/>
          <a:lstStyle>
            <a:lvl1pPr algn="l">
              <a:defRPr sz="1050"/>
            </a:lvl1pPr>
          </a:lstStyle>
          <a:p>
            <a:r>
              <a:rPr lang="en-AU"/>
              <a:t>OFFICE | FACULTY | DEPARTMENT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737600" y="6381329"/>
            <a:ext cx="2844800" cy="365125"/>
          </a:xfrm>
        </p:spPr>
        <p:txBody>
          <a:bodyPr/>
          <a:lstStyle>
            <a:lvl1pPr>
              <a:defRPr sz="1050"/>
            </a:lvl1pPr>
          </a:lstStyle>
          <a:p>
            <a:fld id="{D9C42BCC-44E8-4F98-A8FE-EAF16D8C1E6E}" type="slidenum">
              <a:rPr lang="en-AU" smtClean="0"/>
              <a:pPr/>
              <a:t>‹#›</a:t>
            </a:fld>
            <a:endParaRPr lang="en-AU"/>
          </a:p>
        </p:txBody>
      </p:sp>
      <p:sp>
        <p:nvSpPr>
          <p:cNvPr id="7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720000" y="908720"/>
            <a:ext cx="8542867" cy="443830"/>
          </a:xfrm>
        </p:spPr>
        <p:txBody>
          <a:bodyPr/>
          <a:lstStyle>
            <a:lvl1pPr marL="0" indent="0">
              <a:buNone/>
              <a:defRPr cap="all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AU" dirty="0"/>
              <a:t>Click to ADD SUBTITLE 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720000" y="1620000"/>
            <a:ext cx="5220000" cy="452913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6362400" y="1620000"/>
            <a:ext cx="5220000" cy="452913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472686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20000" y="274638"/>
            <a:ext cx="8458276" cy="648000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0000" y="1620000"/>
            <a:ext cx="10800001" cy="4525963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0000" y="6309321"/>
            <a:ext cx="5400675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/>
              <a:t>OFFICE | FACULTY | DEPARTMENT</a:t>
            </a:r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51875" y="6309321"/>
            <a:ext cx="284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C42BCC-44E8-4F98-A8FE-EAF16D8C1E6E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3174" y="217272"/>
            <a:ext cx="2037600" cy="762730"/>
          </a:xfrm>
          <a:prstGeom prst="rect">
            <a:avLst/>
          </a:prstGeom>
        </p:spPr>
      </p:pic>
      <p:pic>
        <p:nvPicPr>
          <p:cNvPr id="1026" name="Picture 2"/>
          <p:cNvPicPr preferRelativeResize="0">
            <a:picLocks noChangeAspect="1" noChangeArrowheads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00" y="1368000"/>
            <a:ext cx="10800000" cy="127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41762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70" r:id="rId3"/>
    <p:sldLayoutId id="2147483667" r:id="rId4"/>
    <p:sldLayoutId id="2147483651" r:id="rId5"/>
    <p:sldLayoutId id="2147483650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55" r:id="rId12"/>
    <p:sldLayoutId id="2147483665" r:id="rId13"/>
    <p:sldLayoutId id="2147483669" r:id="rId14"/>
  </p:sldLayoutIdLst>
  <p:hf hdr="0" dt="0"/>
  <p:txStyles>
    <p:titleStyle>
      <a:lvl1pPr algn="l" defTabSz="914400" rtl="0" eaLnBrk="1" latinLnBrk="0" hangingPunct="1"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800100" indent="-342900" algn="l" defTabSz="914400" rtl="0" eaLnBrk="1" latinLnBrk="0" hangingPunct="1">
        <a:spcBef>
          <a:spcPct val="20000"/>
        </a:spcBef>
        <a:buFont typeface="Georgia" panose="02040502050405020303" pitchFamily="18" charset="0"/>
        <a:buChar char="―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85750" algn="l" defTabSz="914400" rtl="0" eaLnBrk="1" latinLnBrk="0" hangingPunct="1">
        <a:spcBef>
          <a:spcPct val="200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Georgia" panose="02040502050405020303" pitchFamily="18" charset="0"/>
        <a:buChar char="―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32" userDrawn="1">
          <p15:clr>
            <a:srgbClr val="F26B43"/>
          </p15:clr>
        </p15:guide>
        <p15:guide id="2" pos="4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infrastructure.aws/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Research Computing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AU" dirty="0"/>
              <a:t>Faculty of science and engineering</a:t>
            </a:r>
          </a:p>
        </p:txBody>
      </p:sp>
    </p:spTree>
    <p:extLst>
      <p:ext uri="{BB962C8B-B14F-4D97-AF65-F5344CB8AC3E}">
        <p14:creationId xmlns:p14="http://schemas.microsoft.com/office/powerpoint/2010/main" val="850164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6"/>
          </p:nvPr>
        </p:nvSpPr>
        <p:spPr>
          <a:xfrm>
            <a:off x="720000" y="1620000"/>
            <a:ext cx="10776675" cy="45243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sz="32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4996" y="274638"/>
            <a:ext cx="8458276" cy="648000"/>
          </a:xfrm>
        </p:spPr>
        <p:txBody>
          <a:bodyPr/>
          <a:lstStyle/>
          <a:p>
            <a:r>
              <a:rPr lang="en-AU" dirty="0"/>
              <a:t>Research Compute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FACULTY OF SCIENCE AND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BCC-44E8-4F98-A8FE-EAF16D8C1E6E}" type="slidenum">
              <a:rPr lang="en-AU" smtClean="0"/>
              <a:pPr/>
              <a:t>2</a:t>
            </a:fld>
            <a:endParaRPr lang="en-AU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724996" y="908720"/>
            <a:ext cx="8542867" cy="386680"/>
          </a:xfrm>
        </p:spPr>
        <p:txBody>
          <a:bodyPr/>
          <a:lstStyle/>
          <a:p>
            <a:r>
              <a:rPr lang="en-GB" dirty="0" err="1"/>
              <a:t>SocketS</a:t>
            </a:r>
            <a:r>
              <a:rPr lang="en-GB" dirty="0"/>
              <a:t>, </a:t>
            </a:r>
            <a:r>
              <a:rPr lang="en-GB" dirty="0" err="1"/>
              <a:t>Processors,Cores</a:t>
            </a:r>
            <a:r>
              <a:rPr lang="en-GB" dirty="0"/>
              <a:t> </a:t>
            </a:r>
            <a:r>
              <a:rPr lang="en-GB" dirty="0" err="1"/>
              <a:t>andThREADS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FB83CEC-2C4A-4D7A-989E-03263DB92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9462" y="2594553"/>
            <a:ext cx="3972393" cy="26434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4BC122C-7398-44A2-948E-314344DD4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210" y="1894126"/>
            <a:ext cx="6125980" cy="3888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8505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6EE90AE-0212-4220-B6E3-835C2AD9FC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6491" y="1768707"/>
            <a:ext cx="4730646" cy="4139315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sz="quarter" idx="16"/>
          </p:nvPr>
        </p:nvSpPr>
        <p:spPr>
          <a:xfrm>
            <a:off x="720000" y="1620000"/>
            <a:ext cx="10776675" cy="45243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sz="3200" dirty="0"/>
          </a:p>
          <a:p>
            <a:pPr marL="457200" lvl="1" indent="0">
              <a:buNone/>
            </a:pPr>
            <a:r>
              <a:rPr lang="en-GB" sz="3200" dirty="0"/>
              <a:t>A handful of Compute Cores</a:t>
            </a:r>
          </a:p>
          <a:p>
            <a:pPr marL="457200" lvl="1" indent="0">
              <a:buNone/>
            </a:pPr>
            <a:r>
              <a:rPr lang="en-GB" sz="3200" dirty="0"/>
              <a:t>You have it already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4996" y="274638"/>
            <a:ext cx="8458276" cy="648000"/>
          </a:xfrm>
        </p:spPr>
        <p:txBody>
          <a:bodyPr/>
          <a:lstStyle/>
          <a:p>
            <a:r>
              <a:rPr lang="en-AU" dirty="0"/>
              <a:t>Research Compute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FACULTY OF SCIENCE AND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BCC-44E8-4F98-A8FE-EAF16D8C1E6E}" type="slidenum">
              <a:rPr lang="en-AU" smtClean="0"/>
              <a:pPr/>
              <a:t>3</a:t>
            </a:fld>
            <a:endParaRPr lang="en-AU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724996" y="908720"/>
            <a:ext cx="8542867" cy="386680"/>
          </a:xfrm>
        </p:spPr>
        <p:txBody>
          <a:bodyPr/>
          <a:lstStyle/>
          <a:p>
            <a:r>
              <a:rPr lang="en-GB" dirty="0"/>
              <a:t>ON your DESK (or LAP)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689418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B0EF40D-6F14-4B19-AB75-F061A944B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7089" y="2643041"/>
            <a:ext cx="6570216" cy="2594959"/>
          </a:xfrm>
          <a:prstGeom prst="rect">
            <a:avLst/>
          </a:prstGeom>
        </p:spPr>
      </p:pic>
      <p:sp>
        <p:nvSpPr>
          <p:cNvPr id="2" name="Content Placeholder 1"/>
          <p:cNvSpPr>
            <a:spLocks noGrp="1"/>
          </p:cNvSpPr>
          <p:nvPr>
            <p:ph sz="quarter" idx="16"/>
          </p:nvPr>
        </p:nvSpPr>
        <p:spPr>
          <a:xfrm>
            <a:off x="720000" y="1620000"/>
            <a:ext cx="10776675" cy="45243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sz="3200" dirty="0"/>
              <a:t>Multiple CPUs</a:t>
            </a:r>
          </a:p>
          <a:p>
            <a:pPr marL="457200" lvl="1" indent="0">
              <a:buNone/>
            </a:pPr>
            <a:r>
              <a:rPr lang="en-GB" sz="3200" dirty="0"/>
              <a:t>10’s of Cores</a:t>
            </a:r>
          </a:p>
          <a:p>
            <a:pPr marL="457200" lvl="1" indent="0">
              <a:buNone/>
            </a:pPr>
            <a:r>
              <a:rPr lang="en-GB" sz="3200" dirty="0"/>
              <a:t>$10,000’s</a:t>
            </a:r>
          </a:p>
          <a:p>
            <a:pPr lvl="1"/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4996" y="274638"/>
            <a:ext cx="8458276" cy="648000"/>
          </a:xfrm>
        </p:spPr>
        <p:txBody>
          <a:bodyPr/>
          <a:lstStyle/>
          <a:p>
            <a:r>
              <a:rPr lang="en-AU" dirty="0"/>
              <a:t>Research Compute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FACULTY OF SCIENCE AND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BCC-44E8-4F98-A8FE-EAF16D8C1E6E}" type="slidenum">
              <a:rPr lang="en-AU" smtClean="0"/>
              <a:pPr/>
              <a:t>4</a:t>
            </a:fld>
            <a:endParaRPr lang="en-AU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724996" y="908720"/>
            <a:ext cx="8542867" cy="386680"/>
          </a:xfrm>
        </p:spPr>
        <p:txBody>
          <a:bodyPr/>
          <a:lstStyle/>
          <a:p>
            <a:r>
              <a:rPr lang="en-GB" dirty="0"/>
              <a:t>On Campus Compute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1179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6"/>
          </p:nvPr>
        </p:nvSpPr>
        <p:spPr>
          <a:xfrm>
            <a:off x="720000" y="1620000"/>
            <a:ext cx="10776675" cy="45243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lvl="1"/>
            <a:r>
              <a:rPr lang="en-GB" dirty="0"/>
              <a:t>National Facility in Canberra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RAIJIN </a:t>
            </a:r>
          </a:p>
          <a:p>
            <a:pPr lvl="2"/>
            <a:r>
              <a:rPr lang="en-GB" dirty="0"/>
              <a:t>4415 Compute Nodes</a:t>
            </a:r>
          </a:p>
          <a:p>
            <a:pPr lvl="2"/>
            <a:r>
              <a:rPr lang="en-GB" dirty="0"/>
              <a:t>16 Cores each</a:t>
            </a:r>
          </a:p>
          <a:p>
            <a:pPr lvl="2"/>
            <a:r>
              <a:rPr lang="en-GB" dirty="0"/>
              <a:t>3 TB of main memory</a:t>
            </a:r>
          </a:p>
          <a:p>
            <a:pPr lvl="2"/>
            <a:r>
              <a:rPr lang="en-GB" dirty="0"/>
              <a:t>8 PB of storage</a:t>
            </a:r>
          </a:p>
          <a:p>
            <a:pPr lvl="2"/>
            <a:endParaRPr lang="en-GB" dirty="0"/>
          </a:p>
          <a:p>
            <a:pPr lvl="1"/>
            <a:r>
              <a:rPr lang="en-GB" dirty="0"/>
              <a:t>Sign up</a:t>
            </a:r>
          </a:p>
          <a:p>
            <a:pPr lvl="2"/>
            <a:r>
              <a:rPr lang="en-GB" dirty="0"/>
              <a:t>Macquarie Subscription</a:t>
            </a:r>
          </a:p>
          <a:p>
            <a:pPr lvl="2"/>
            <a:r>
              <a:rPr lang="en-GB" dirty="0" err="1"/>
              <a:t>my.nci.org.au</a:t>
            </a:r>
            <a:endParaRPr lang="en-GB" dirty="0"/>
          </a:p>
          <a:p>
            <a:pPr marL="0" indent="0">
              <a:buNone/>
            </a:pPr>
            <a:endParaRPr lang="en-GB" dirty="0"/>
          </a:p>
          <a:p>
            <a:endParaRPr lang="en-AU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4996" y="274638"/>
            <a:ext cx="8458276" cy="648000"/>
          </a:xfrm>
        </p:spPr>
        <p:txBody>
          <a:bodyPr/>
          <a:lstStyle/>
          <a:p>
            <a:r>
              <a:rPr lang="en-AU" dirty="0"/>
              <a:t>Research Compute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FACULTY OF SCIENCE AND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BCC-44E8-4F98-A8FE-EAF16D8C1E6E}" type="slidenum">
              <a:rPr lang="en-AU" smtClean="0"/>
              <a:pPr/>
              <a:t>5</a:t>
            </a:fld>
            <a:endParaRPr lang="en-AU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724996" y="908720"/>
            <a:ext cx="8542867" cy="386680"/>
          </a:xfrm>
        </p:spPr>
        <p:txBody>
          <a:bodyPr/>
          <a:lstStyle/>
          <a:p>
            <a:r>
              <a:rPr lang="en-GB" dirty="0"/>
              <a:t>National COMPUTE INFRASTRUCTURE  (</a:t>
            </a:r>
            <a:r>
              <a:rPr lang="en-GB" dirty="0" err="1"/>
              <a:t>NcI</a:t>
            </a:r>
            <a:r>
              <a:rPr lang="en-GB" dirty="0"/>
              <a:t>)</a:t>
            </a:r>
          </a:p>
          <a:p>
            <a:endParaRPr lang="en-AU" dirty="0"/>
          </a:p>
        </p:txBody>
      </p:sp>
      <p:pic>
        <p:nvPicPr>
          <p:cNvPr id="3076" name="Picture 4" descr="NCI_Raijin_web-1">
            <a:extLst>
              <a:ext uri="{FF2B5EF4-FFF2-40B4-BE49-F238E27FC236}">
                <a16:creationId xmlns:a16="http://schemas.microsoft.com/office/drawing/2014/main" id="{17595494-D842-45D4-9B27-00105BE19E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3572" y="1620000"/>
            <a:ext cx="6461255" cy="4295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948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6"/>
          </p:nvPr>
        </p:nvSpPr>
        <p:spPr>
          <a:xfrm>
            <a:off x="720000" y="1620000"/>
            <a:ext cx="10776675" cy="45243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sz="3200" dirty="0"/>
              <a:t>Millions Servers</a:t>
            </a:r>
          </a:p>
          <a:p>
            <a:pPr marL="457200" lvl="1" indent="0">
              <a:buNone/>
            </a:pPr>
            <a:r>
              <a:rPr lang="en-GB" sz="3200" dirty="0"/>
              <a:t>Billions of Cores</a:t>
            </a:r>
          </a:p>
          <a:p>
            <a:pPr marL="457200" lvl="1" indent="0">
              <a:buNone/>
            </a:pPr>
            <a:r>
              <a:rPr lang="en-GB" sz="3200" dirty="0"/>
              <a:t>69 Availability Zones</a:t>
            </a:r>
          </a:p>
          <a:p>
            <a:pPr marL="457200" lvl="1" indent="0">
              <a:buNone/>
            </a:pPr>
            <a:endParaRPr lang="en-GB" sz="3200" dirty="0"/>
          </a:p>
          <a:p>
            <a:pPr marL="457200" lvl="1" indent="0">
              <a:buNone/>
            </a:pPr>
            <a:r>
              <a:rPr lang="en-AU" sz="2400" dirty="0">
                <a:hlinkClick r:id="rId2"/>
              </a:rPr>
              <a:t>https://www.infrastructure.aws</a:t>
            </a:r>
            <a:endParaRPr lang="en-GB" sz="2400" dirty="0"/>
          </a:p>
          <a:p>
            <a:pPr lvl="1"/>
            <a:endParaRPr lang="en-GB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4996" y="274638"/>
            <a:ext cx="8458276" cy="648000"/>
          </a:xfrm>
        </p:spPr>
        <p:txBody>
          <a:bodyPr/>
          <a:lstStyle/>
          <a:p>
            <a:r>
              <a:rPr lang="en-AU" dirty="0"/>
              <a:t>Research Compute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FACULTY OF SCIENCE AND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BCC-44E8-4F98-A8FE-EAF16D8C1E6E}" type="slidenum">
              <a:rPr lang="en-AU" smtClean="0"/>
              <a:pPr/>
              <a:t>6</a:t>
            </a:fld>
            <a:endParaRPr lang="en-AU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724996" y="908720"/>
            <a:ext cx="8542867" cy="386680"/>
          </a:xfrm>
        </p:spPr>
        <p:txBody>
          <a:bodyPr/>
          <a:lstStyle/>
          <a:p>
            <a:r>
              <a:rPr lang="en-GB" dirty="0"/>
              <a:t>CLOUD Compute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4DF1A4E-69AA-4432-B158-61E934B4C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0575" y="1992762"/>
            <a:ext cx="5725190" cy="3808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794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6"/>
          </p:nvPr>
        </p:nvSpPr>
        <p:spPr>
          <a:xfrm>
            <a:off x="374754" y="1620000"/>
            <a:ext cx="11467476" cy="452437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r>
              <a:rPr lang="en-GB" sz="2800" dirty="0"/>
              <a:t>Strategic</a:t>
            </a:r>
            <a:r>
              <a:rPr lang="en-GB" sz="3200" dirty="0"/>
              <a:t>	</a:t>
            </a:r>
            <a:r>
              <a:rPr lang="en-GB" sz="2000" dirty="0"/>
              <a:t>Am I in the business compute based research ?</a:t>
            </a:r>
          </a:p>
          <a:p>
            <a:pPr marL="457200" lvl="1" indent="0">
              <a:buNone/>
            </a:pPr>
            <a:r>
              <a:rPr lang="en-GB" sz="2800" dirty="0"/>
              <a:t>Academic</a:t>
            </a:r>
            <a:r>
              <a:rPr lang="en-GB" sz="3200" dirty="0"/>
              <a:t>	</a:t>
            </a:r>
            <a:r>
              <a:rPr lang="en-GB" sz="2000" dirty="0"/>
              <a:t>How much computation is required to make my academic contribution ?</a:t>
            </a:r>
          </a:p>
          <a:p>
            <a:pPr marL="457200" lvl="1" indent="0">
              <a:buNone/>
            </a:pPr>
            <a:r>
              <a:rPr lang="en-GB" sz="2800" dirty="0"/>
              <a:t>Scientific</a:t>
            </a:r>
            <a:r>
              <a:rPr lang="en-GB" sz="3200" dirty="0"/>
              <a:t>	</a:t>
            </a:r>
            <a:r>
              <a:rPr lang="en-GB" sz="2000" dirty="0"/>
              <a:t>Should I find out more about computational methods ?</a:t>
            </a:r>
          </a:p>
          <a:p>
            <a:pPr marL="457200" lvl="1" indent="0">
              <a:buNone/>
            </a:pPr>
            <a:r>
              <a:rPr lang="en-GB" sz="2800" dirty="0"/>
              <a:t>Engineering</a:t>
            </a:r>
            <a:r>
              <a:rPr lang="en-GB" sz="3200" dirty="0"/>
              <a:t>	</a:t>
            </a:r>
            <a:r>
              <a:rPr lang="en-GB" sz="2000" dirty="0"/>
              <a:t>How can I optimise my code ?</a:t>
            </a:r>
          </a:p>
          <a:p>
            <a:pPr marL="457200" lvl="1" indent="0">
              <a:buNone/>
            </a:pPr>
            <a:r>
              <a:rPr lang="en-GB" sz="2800" dirty="0"/>
              <a:t>Technology	</a:t>
            </a:r>
            <a:r>
              <a:rPr lang="en-GB" sz="2000" dirty="0"/>
              <a:t>Facilities, resources, costings, technology etc ?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24996" y="274638"/>
            <a:ext cx="8458276" cy="648000"/>
          </a:xfrm>
        </p:spPr>
        <p:txBody>
          <a:bodyPr/>
          <a:lstStyle/>
          <a:p>
            <a:r>
              <a:rPr lang="en-AU" dirty="0"/>
              <a:t>Research Compute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AU" dirty="0"/>
              <a:t>FACULTY OF SCIENCE AND ENGINEERING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C42BCC-44E8-4F98-A8FE-EAF16D8C1E6E}" type="slidenum">
              <a:rPr lang="en-AU" smtClean="0"/>
              <a:pPr/>
              <a:t>7</a:t>
            </a:fld>
            <a:endParaRPr lang="en-AU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5"/>
          </p:nvPr>
        </p:nvSpPr>
        <p:spPr>
          <a:xfrm>
            <a:off x="724996" y="908720"/>
            <a:ext cx="8542867" cy="386680"/>
          </a:xfrm>
        </p:spPr>
        <p:txBody>
          <a:bodyPr/>
          <a:lstStyle/>
          <a:p>
            <a:r>
              <a:rPr lang="en-GB" dirty="0"/>
              <a:t>How Much is enough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65040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endParaRPr lang="en-AU" dirty="0"/>
          </a:p>
          <a:p>
            <a:endParaRPr lang="en-AU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639120" y="2708919"/>
            <a:ext cx="5665556" cy="2687539"/>
          </a:xfrm>
        </p:spPr>
        <p:txBody>
          <a:bodyPr>
            <a:normAutofit/>
          </a:bodyPr>
          <a:lstStyle/>
          <a:p>
            <a:r>
              <a:rPr lang="en-AU" sz="6000" dirty="0"/>
              <a:t>Questions ?</a:t>
            </a:r>
            <a:br>
              <a:rPr lang="en-AU" dirty="0"/>
            </a:b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23073751"/>
      </p:ext>
    </p:extLst>
  </p:cSld>
  <p:clrMapOvr>
    <a:masterClrMapping/>
  </p:clrMapOvr>
</p:sld>
</file>

<file path=ppt/theme/theme1.xml><?xml version="1.0" encoding="utf-8"?>
<a:theme xmlns:a="http://schemas.openxmlformats.org/drawingml/2006/main" name="MAC UNI BASIC_Round 1 Draft for feedback">
  <a:themeElements>
    <a:clrScheme name="MQU Colours">
      <a:dk1>
        <a:sysClr val="windowText" lastClr="000000"/>
      </a:dk1>
      <a:lt1>
        <a:sysClr val="window" lastClr="FFFFFF"/>
      </a:lt1>
      <a:dk2>
        <a:srgbClr val="D6D2C4"/>
      </a:dk2>
      <a:lt2>
        <a:srgbClr val="E6E4DC"/>
      </a:lt2>
      <a:accent1>
        <a:srgbClr val="A6192E"/>
      </a:accent1>
      <a:accent2>
        <a:srgbClr val="76232F"/>
      </a:accent2>
      <a:accent3>
        <a:srgbClr val="D6001C"/>
      </a:accent3>
      <a:accent4>
        <a:srgbClr val="C6007E"/>
      </a:accent4>
      <a:accent5>
        <a:srgbClr val="80225F"/>
      </a:accent5>
      <a:accent6>
        <a:srgbClr val="373A36"/>
      </a:accent6>
      <a:hlink>
        <a:srgbClr val="A6192E"/>
      </a:hlink>
      <a:folHlink>
        <a:srgbClr val="954F72"/>
      </a:folHlink>
    </a:clrScheme>
    <a:fontScheme name="MQ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U 16x9 Template _2016.potx" id="{C9765F4C-FAB0-4BD3-A36D-4D95EB44836E}" vid="{D250B8CC-3A64-433F-B663-D3DA690D318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MU 16x9 Template _2016</Template>
  <TotalTime>219</TotalTime>
  <Words>148</Words>
  <Application>Microsoft Office PowerPoint</Application>
  <PresentationFormat>Widescreen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Georgia</vt:lpstr>
      <vt:lpstr>Wingdings</vt:lpstr>
      <vt:lpstr>MAC UNI BASIC_Round 1 Draft for feedback</vt:lpstr>
      <vt:lpstr>Research Computing</vt:lpstr>
      <vt:lpstr>Research Compute</vt:lpstr>
      <vt:lpstr>Research Compute</vt:lpstr>
      <vt:lpstr>Research Compute</vt:lpstr>
      <vt:lpstr>Research Compute</vt:lpstr>
      <vt:lpstr>Research Compute</vt:lpstr>
      <vt:lpstr>Research Compute</vt:lpstr>
      <vt:lpstr>Questions 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 Performance Computing</dc:title>
  <dc:creator/>
  <cp:lastModifiedBy>Mr Richard Miller</cp:lastModifiedBy>
  <cp:revision>30</cp:revision>
  <cp:lastPrinted>2016-10-17T01:23:38Z</cp:lastPrinted>
  <dcterms:created xsi:type="dcterms:W3CDTF">2017-10-24T01:31:32Z</dcterms:created>
  <dcterms:modified xsi:type="dcterms:W3CDTF">2019-10-24T01:44:23Z</dcterms:modified>
</cp:coreProperties>
</file>

<file path=docProps/thumbnail.jpeg>
</file>